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88" r:id="rId3"/>
    <p:sldId id="289" r:id="rId4"/>
    <p:sldId id="291" r:id="rId5"/>
    <p:sldId id="292" r:id="rId6"/>
    <p:sldId id="281" r:id="rId7"/>
    <p:sldId id="258" r:id="rId8"/>
    <p:sldId id="282" r:id="rId9"/>
    <p:sldId id="284" r:id="rId10"/>
    <p:sldId id="293" r:id="rId11"/>
    <p:sldId id="294" r:id="rId12"/>
    <p:sldId id="283" r:id="rId13"/>
    <p:sldId id="273" r:id="rId14"/>
    <p:sldId id="271" r:id="rId15"/>
    <p:sldId id="301" r:id="rId16"/>
    <p:sldId id="299" r:id="rId17"/>
    <p:sldId id="298" r:id="rId18"/>
    <p:sldId id="302" r:id="rId19"/>
    <p:sldId id="297" r:id="rId20"/>
    <p:sldId id="268" r:id="rId21"/>
    <p:sldId id="300" r:id="rId22"/>
    <p:sldId id="269" r:id="rId23"/>
    <p:sldId id="275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0066"/>
    <a:srgbClr val="660033"/>
    <a:srgbClr val="FFFF00"/>
    <a:srgbClr val="FFCC00"/>
    <a:srgbClr val="D3EC40"/>
    <a:srgbClr val="FF9900"/>
    <a:srgbClr val="301678"/>
    <a:srgbClr val="6C682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1" autoAdjust="0"/>
    <p:restoredTop sz="95737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57E9786-835B-4DEA-A5D4-FCD14D333A70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3" descr="Theme237515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52400" y="551289"/>
              <a:ext cx="8839200" cy="600164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extrusionH="57150" contourW="6350" prstMaterial="metal">
                <a:bevelT w="127000" h="31750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3200" b="1" cap="all" dirty="0" err="1" smtClean="0">
                  <a:ln w="0"/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Trường</a:t>
              </a:r>
              <a:r>
                <a:rPr lang="en-US" sz="3200" b="1" cap="all" dirty="0" smtClean="0">
                  <a:ln w="0"/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cap="all" dirty="0" err="1">
                  <a:ln w="0"/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cap="all" dirty="0" err="1" smtClean="0">
                  <a:ln w="0"/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iểu</a:t>
              </a:r>
              <a:r>
                <a:rPr lang="en-US" sz="3200" b="1" cap="all" dirty="0" smtClean="0">
                  <a:ln w="0"/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cap="all" dirty="0" err="1" smtClean="0">
                  <a:ln w="0"/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200" b="1" cap="all" dirty="0" smtClean="0">
                  <a:ln w="0"/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 LÊ HOÀN</a:t>
              </a:r>
            </a:p>
            <a:p>
              <a:pPr algn="ctr"/>
              <a:endPara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endParaRPr>
            </a:p>
            <a:p>
              <a:pPr algn="ctr"/>
              <a:endPara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endParaRPr>
            </a:p>
            <a:p>
              <a:pPr algn="ctr"/>
              <a:r>
                <a:rPr lang="en-US" sz="3600" b="1" cap="all" dirty="0" smtClean="0">
                  <a:ln w="0"/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CHÀO MỪNG QUÝ THẦY CÔ ĐẾN VỚI LỚP 4/1</a:t>
              </a:r>
            </a:p>
            <a:p>
              <a:pPr algn="ctr"/>
              <a:endPara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endParaRPr>
            </a:p>
            <a:p>
              <a:pPr algn="ctr"/>
              <a:endPara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endParaRPr>
            </a:p>
            <a:p>
              <a:pPr algn="ctr"/>
              <a:endPara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endParaRPr>
            </a:p>
            <a:p>
              <a:pPr algn="ctr"/>
              <a:endPara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3200" b="1" cap="all" dirty="0" smtClean="0">
                  <a:ln w="0"/>
                  <a:solidFill>
                    <a:schemeClr val="bg2">
                      <a:lumMod val="1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MÔN:               </a:t>
              </a:r>
              <a:r>
                <a:rPr lang="en-US" sz="3200" b="1" cap="all" dirty="0" err="1" smtClean="0">
                  <a:ln w="0"/>
                  <a:solidFill>
                    <a:schemeClr val="bg2">
                      <a:lumMod val="1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Kĩ</a:t>
              </a:r>
              <a:r>
                <a:rPr lang="en-US" sz="3200" b="1" cap="all" dirty="0" smtClean="0">
                  <a:ln w="0"/>
                  <a:solidFill>
                    <a:schemeClr val="bg2">
                      <a:lumMod val="1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 THUẬT  </a:t>
              </a:r>
            </a:p>
            <a:p>
              <a:pPr algn="ctr"/>
              <a:r>
                <a:rPr lang="en-US" sz="3200" b="1" cap="all" dirty="0" smtClean="0">
                  <a:ln w="0"/>
                  <a:solidFill>
                    <a:schemeClr val="bg2">
                      <a:lumMod val="1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Times New Roman" pitchFamily="18" charset="0"/>
                </a:rPr>
                <a:t>GIÁO VIÊN: NGUYỄN THỊ XUÂN MAI</a:t>
              </a:r>
              <a:endParaRPr lang="en-US" sz="3200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7625900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6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pic>
        <p:nvPicPr>
          <p:cNvPr id="19" name="Picture 3" descr="C:\Users\Admin\Downloads\22361366_1902887893363093_748333976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2" y="285728"/>
            <a:ext cx="7929617" cy="63579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25271839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:\GIAO AN ĐÔNG LÊ\New folder\tui-xach-vuong-1m4G3-TV1fH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357166"/>
            <a:ext cx="8120693" cy="60722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6" name="Picture 17" descr="POINSET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8" descr="HOLLY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9252718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 rot="10800000">
            <a:off x="183227" y="293116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2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4" name="Flowchart: Alternate Process 13"/>
          <p:cNvSpPr/>
          <p:nvPr/>
        </p:nvSpPr>
        <p:spPr>
          <a:xfrm>
            <a:off x="857224" y="357166"/>
            <a:ext cx="8072494" cy="3286148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HOẠT ĐỘNG 2 : </a:t>
            </a:r>
          </a:p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2030021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10800000" flipH="1" flipV="1">
            <a:off x="785786" y="2214554"/>
            <a:ext cx="7500990" cy="440120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4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1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0" name="Flowchart: Terminator 9"/>
          <p:cNvSpPr/>
          <p:nvPr/>
        </p:nvSpPr>
        <p:spPr>
          <a:xfrm>
            <a:off x="642910" y="285728"/>
            <a:ext cx="8001024" cy="1428760"/>
          </a:xfrm>
          <a:prstGeom prst="flowChartTermina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848273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357290" y="3071810"/>
            <a:ext cx="5786478" cy="32861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00100" y="1500174"/>
            <a:ext cx="7143800" cy="785818"/>
          </a:xfrm>
          <a:prstGeom prst="rect">
            <a:avLst/>
          </a:prstGeom>
          <a:solidFill>
            <a:srgbClr val="CC66FF"/>
          </a:solidFill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357290" y="4143380"/>
            <a:ext cx="578647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5786" y="3643314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 . . . . . . . . . . . . . . . . . . . . . .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1428728" y="285728"/>
            <a:ext cx="5357850" cy="928694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7143768" y="3071810"/>
            <a:ext cx="747417" cy="1073158"/>
            <a:chOff x="7143768" y="3071810"/>
            <a:chExt cx="747417" cy="1073158"/>
          </a:xfrm>
        </p:grpSpPr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 rot="16200000">
              <a:off x="7203152" y="3369616"/>
              <a:ext cx="91440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7143768" y="3071810"/>
              <a:ext cx="335184" cy="1073158"/>
              <a:chOff x="7143768" y="3071810"/>
              <a:chExt cx="335184" cy="1073158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7143768" y="3071810"/>
                <a:ext cx="335184" cy="158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Group 54"/>
              <p:cNvGrpSpPr/>
              <p:nvPr/>
            </p:nvGrpSpPr>
            <p:grpSpPr>
              <a:xfrm>
                <a:off x="7143768" y="3071810"/>
                <a:ext cx="335184" cy="1073158"/>
                <a:chOff x="7143768" y="3071810"/>
                <a:chExt cx="335184" cy="1073158"/>
              </a:xfrm>
            </p:grpSpPr>
            <p:cxnSp>
              <p:nvCxnSpPr>
                <p:cNvPr id="24" name="Straight Arrow Connector 23"/>
                <p:cNvCxnSpPr/>
                <p:nvPr/>
              </p:nvCxnSpPr>
              <p:spPr>
                <a:xfrm rot="5400000">
                  <a:off x="6823091" y="3606801"/>
                  <a:ext cx="1071570" cy="15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7143768" y="4143380"/>
                  <a:ext cx="335184" cy="158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8" name="Rectangle 17"/>
          <p:cNvSpPr/>
          <p:nvPr/>
        </p:nvSpPr>
        <p:spPr>
          <a:xfrm>
            <a:off x="7286644" y="5429264"/>
            <a:ext cx="17144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GB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0340583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2" grpId="0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 txBox="1">
            <a:spLocks/>
          </p:cNvSpPr>
          <p:nvPr/>
        </p:nvSpPr>
        <p:spPr>
          <a:xfrm>
            <a:off x="1000100" y="1500174"/>
            <a:ext cx="7143800" cy="785818"/>
          </a:xfrm>
          <a:prstGeom prst="rect">
            <a:avLst/>
          </a:prstGeom>
          <a:solidFill>
            <a:srgbClr val="CC66FF"/>
          </a:solidFill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1428728" y="285728"/>
            <a:ext cx="5357850" cy="928694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8662" y="2690336"/>
            <a:ext cx="778674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Vaïch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daáu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ñöôøng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khaâu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treân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maët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traùi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cuûa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maûnh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vaûi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thöù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nhaát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Coù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theå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chaám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caùc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ñieåm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caùch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ñeàu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töø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4mm-5mm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treân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ñöôøng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vaïch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daáu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ñeå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khaâu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cho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ñeàu</a:t>
            </a:r>
            <a:r>
              <a:rPr lang="en-US" sz="4000" dirty="0" smtClean="0">
                <a:solidFill>
                  <a:srgbClr val="CC0000"/>
                </a:solidFill>
                <a:latin typeface="VNI-Times" pitchFamily="2" charset="0"/>
                <a:cs typeface="Times New Roman" pitchFamily="18" charset="0"/>
              </a:rPr>
              <a:t>.</a:t>
            </a:r>
            <a:endParaRPr lang="en-US" sz="4000" dirty="0">
              <a:solidFill>
                <a:srgbClr val="CC0000"/>
              </a:solidFill>
              <a:latin typeface="VNI-Times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0340583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2000232" y="3714752"/>
            <a:ext cx="4274769" cy="2643206"/>
            <a:chOff x="714348" y="3500438"/>
            <a:chExt cx="4274769" cy="2643206"/>
          </a:xfrm>
        </p:grpSpPr>
        <p:sp>
          <p:nvSpPr>
            <p:cNvPr id="57" name="Rectangle 56"/>
            <p:cNvSpPr/>
            <p:nvPr/>
          </p:nvSpPr>
          <p:spPr>
            <a:xfrm>
              <a:off x="714348" y="3500438"/>
              <a:ext cx="4143404" cy="264320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39"/>
            <p:cNvGrpSpPr/>
            <p:nvPr/>
          </p:nvGrpSpPr>
          <p:grpSpPr>
            <a:xfrm>
              <a:off x="714348" y="3500438"/>
              <a:ext cx="4274769" cy="2643206"/>
              <a:chOff x="4571998" y="285728"/>
              <a:chExt cx="4274769" cy="2643206"/>
            </a:xfrm>
          </p:grpSpPr>
          <p:sp>
            <p:nvSpPr>
              <p:cNvPr id="41" name="Folded Corner 40"/>
              <p:cNvSpPr/>
              <p:nvPr/>
            </p:nvSpPr>
            <p:spPr>
              <a:xfrm>
                <a:off x="4572000" y="285728"/>
                <a:ext cx="4143404" cy="2643206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grpSp>
            <p:nvGrpSpPr>
              <p:cNvPr id="4" name="Group 41"/>
              <p:cNvGrpSpPr/>
              <p:nvPr/>
            </p:nvGrpSpPr>
            <p:grpSpPr>
              <a:xfrm>
                <a:off x="4571998" y="642914"/>
                <a:ext cx="4274769" cy="584774"/>
                <a:chOff x="8479167" y="2582715"/>
                <a:chExt cx="3162006" cy="361019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flipV="1">
                  <a:off x="8479167" y="280323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8479168" y="2582715"/>
                  <a:ext cx="3162005" cy="36101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cxnSp>
        <p:nvCxnSpPr>
          <p:cNvPr id="79" name="Straight Connector 78"/>
          <p:cNvCxnSpPr/>
          <p:nvPr/>
        </p:nvCxnSpPr>
        <p:spPr>
          <a:xfrm>
            <a:off x="5500694" y="4286256"/>
            <a:ext cx="5706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7986455" y="3000372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cxnSp>
        <p:nvCxnSpPr>
          <p:cNvPr id="59" name="Straight Connector 58"/>
          <p:cNvCxnSpPr/>
          <p:nvPr/>
        </p:nvCxnSpPr>
        <p:spPr>
          <a:xfrm>
            <a:off x="4429124" y="4286256"/>
            <a:ext cx="5706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286116" y="4286256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214546" y="4286256"/>
            <a:ext cx="5706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Flowchart: Alternate Process 22"/>
          <p:cNvSpPr/>
          <p:nvPr/>
        </p:nvSpPr>
        <p:spPr>
          <a:xfrm>
            <a:off x="2143108" y="285728"/>
            <a:ext cx="5357850" cy="928694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14282" y="1214422"/>
            <a:ext cx="8643966" cy="1143008"/>
          </a:xfrm>
          <a:prstGeom prst="rect">
            <a:avLst/>
          </a:prstGeom>
          <a:solidFill>
            <a:srgbClr val="CC66FF"/>
          </a:solidFill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43702" y="5572140"/>
            <a:ext cx="17144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GB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8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2000232" y="3714752"/>
            <a:ext cx="4274769" cy="2643206"/>
            <a:chOff x="714348" y="3500438"/>
            <a:chExt cx="4274769" cy="2643206"/>
          </a:xfrm>
        </p:grpSpPr>
        <p:sp>
          <p:nvSpPr>
            <p:cNvPr id="57" name="Rectangle 56"/>
            <p:cNvSpPr/>
            <p:nvPr/>
          </p:nvSpPr>
          <p:spPr>
            <a:xfrm>
              <a:off x="714348" y="3500438"/>
              <a:ext cx="4143404" cy="264320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39"/>
            <p:cNvGrpSpPr/>
            <p:nvPr/>
          </p:nvGrpSpPr>
          <p:grpSpPr>
            <a:xfrm>
              <a:off x="714348" y="3500438"/>
              <a:ext cx="4274769" cy="2643206"/>
              <a:chOff x="4571998" y="285728"/>
              <a:chExt cx="4274769" cy="2643206"/>
            </a:xfrm>
          </p:grpSpPr>
          <p:sp>
            <p:nvSpPr>
              <p:cNvPr id="41" name="Folded Corner 40"/>
              <p:cNvSpPr/>
              <p:nvPr/>
            </p:nvSpPr>
            <p:spPr>
              <a:xfrm>
                <a:off x="4572000" y="285728"/>
                <a:ext cx="4143404" cy="2643206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grpSp>
            <p:nvGrpSpPr>
              <p:cNvPr id="4" name="Group 41"/>
              <p:cNvGrpSpPr/>
              <p:nvPr/>
            </p:nvGrpSpPr>
            <p:grpSpPr>
              <a:xfrm>
                <a:off x="4571998" y="642914"/>
                <a:ext cx="4274769" cy="584774"/>
                <a:chOff x="8479167" y="2582715"/>
                <a:chExt cx="3162006" cy="361019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flipV="1">
                  <a:off x="8479167" y="280323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8479168" y="2582715"/>
                  <a:ext cx="3162005" cy="36101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20" name="Rectangle 19"/>
          <p:cNvSpPr/>
          <p:nvPr/>
        </p:nvSpPr>
        <p:spPr>
          <a:xfrm>
            <a:off x="285720" y="285728"/>
            <a:ext cx="3857652" cy="271464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572000" y="285728"/>
            <a:ext cx="4143404" cy="264320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38"/>
          <p:cNvGrpSpPr/>
          <p:nvPr/>
        </p:nvGrpSpPr>
        <p:grpSpPr>
          <a:xfrm>
            <a:off x="4571998" y="285728"/>
            <a:ext cx="4274769" cy="2643206"/>
            <a:chOff x="4571998" y="285728"/>
            <a:chExt cx="4274769" cy="2643206"/>
          </a:xfrm>
        </p:grpSpPr>
        <p:sp>
          <p:nvSpPr>
            <p:cNvPr id="51" name="Folded Corner 50"/>
            <p:cNvSpPr/>
            <p:nvPr/>
          </p:nvSpPr>
          <p:spPr>
            <a:xfrm>
              <a:off x="4572000" y="285728"/>
              <a:ext cx="4143404" cy="2643206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grpSp>
          <p:nvGrpSpPr>
            <p:cNvPr id="6" name="Group 20"/>
            <p:cNvGrpSpPr/>
            <p:nvPr/>
          </p:nvGrpSpPr>
          <p:grpSpPr>
            <a:xfrm>
              <a:off x="4571998" y="642921"/>
              <a:ext cx="4274769" cy="584775"/>
              <a:chOff x="8479167" y="2582715"/>
              <a:chExt cx="3162006" cy="361019"/>
            </a:xfrm>
          </p:grpSpPr>
          <p:sp>
            <p:nvSpPr>
              <p:cNvPr id="53" name="Rectangle 52"/>
              <p:cNvSpPr/>
              <p:nvPr/>
            </p:nvSpPr>
            <p:spPr>
              <a:xfrm flipV="1">
                <a:off x="8479167" y="2803232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479168" y="2582715"/>
                <a:ext cx="3162005" cy="3610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.  .  .  .  .  .  .  .  .  .  .  .  .  .  </a:t>
                </a:r>
                <a:endParaRPr lang="en-US" sz="32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cxnSp>
        <p:nvCxnSpPr>
          <p:cNvPr id="79" name="Straight Connector 78"/>
          <p:cNvCxnSpPr/>
          <p:nvPr/>
        </p:nvCxnSpPr>
        <p:spPr>
          <a:xfrm>
            <a:off x="5500694" y="4286256"/>
            <a:ext cx="5706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7986455" y="3000372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cxnSp>
        <p:nvCxnSpPr>
          <p:cNvPr id="59" name="Straight Connector 58"/>
          <p:cNvCxnSpPr/>
          <p:nvPr/>
        </p:nvCxnSpPr>
        <p:spPr>
          <a:xfrm>
            <a:off x="4429124" y="4286256"/>
            <a:ext cx="5706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286116" y="4286256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214546" y="4286256"/>
            <a:ext cx="5706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1084625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7986455" y="3000372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3" name="Flowchart: Alternate Process 22"/>
          <p:cNvSpPr/>
          <p:nvPr/>
        </p:nvSpPr>
        <p:spPr>
          <a:xfrm>
            <a:off x="2143108" y="285728"/>
            <a:ext cx="5357850" cy="928694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14282" y="1214422"/>
            <a:ext cx="8643966" cy="1143008"/>
          </a:xfrm>
          <a:prstGeom prst="rect">
            <a:avLst/>
          </a:prstGeom>
          <a:solidFill>
            <a:srgbClr val="CC66FF"/>
          </a:solidFill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1472" y="2828836"/>
            <a:ext cx="750099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 dirty="0" err="1" smtClean="0">
                <a:latin typeface="VNI-Times" pitchFamily="2" charset="0"/>
              </a:rPr>
              <a:t>Caùch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khaâu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löôïc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Khaâu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caùc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muõi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khaâu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thöôøng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daøi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khoaûng</a:t>
            </a:r>
            <a:r>
              <a:rPr lang="en-US" sz="4000" b="1" dirty="0" smtClean="0">
                <a:latin typeface="VNI-Times" pitchFamily="2" charset="0"/>
              </a:rPr>
              <a:t> 1cm </a:t>
            </a:r>
            <a:r>
              <a:rPr lang="en-US" sz="4000" b="1" dirty="0" err="1" smtClean="0">
                <a:latin typeface="VNI-Times" pitchFamily="2" charset="0"/>
              </a:rPr>
              <a:t>ñeå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coá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ñònh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hai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meùp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vaûi</a:t>
            </a:r>
            <a:r>
              <a:rPr lang="en-US" sz="4000" b="1" dirty="0" smtClean="0">
                <a:latin typeface="VNI-Times" pitchFamily="2" charset="0"/>
              </a:rPr>
              <a:t>. </a:t>
            </a:r>
            <a:r>
              <a:rPr lang="en-US" sz="4000" b="1" dirty="0" err="1" smtClean="0">
                <a:latin typeface="VNI-Times" pitchFamily="2" charset="0"/>
              </a:rPr>
              <a:t>Ñöôøng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khaâu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löôïc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caùch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ñöôøng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vaïch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daáu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khoaûng</a:t>
            </a:r>
            <a:r>
              <a:rPr lang="en-US" sz="4000" b="1" dirty="0" smtClean="0">
                <a:latin typeface="VNI-Times" pitchFamily="2" charset="0"/>
              </a:rPr>
              <a:t> 2mm(H2)</a:t>
            </a:r>
            <a:endParaRPr lang="en-US" sz="4000" b="1" dirty="0">
              <a:latin typeface="VNI-Times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8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 txBox="1">
            <a:spLocks/>
          </p:cNvSpPr>
          <p:nvPr/>
        </p:nvSpPr>
        <p:spPr>
          <a:xfrm>
            <a:off x="285720" y="214290"/>
            <a:ext cx="8572560" cy="214314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26" y="2643182"/>
            <a:ext cx="6231841" cy="35719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9"/>
          <p:cNvGrpSpPr/>
          <p:nvPr/>
        </p:nvGrpSpPr>
        <p:grpSpPr>
          <a:xfrm>
            <a:off x="1357290" y="2643182"/>
            <a:ext cx="6429418" cy="3571900"/>
            <a:chOff x="4524502" y="285729"/>
            <a:chExt cx="4274768" cy="2643206"/>
          </a:xfrm>
        </p:grpSpPr>
        <p:sp>
          <p:nvSpPr>
            <p:cNvPr id="10" name="Folded Corner 9"/>
            <p:cNvSpPr/>
            <p:nvPr/>
          </p:nvSpPr>
          <p:spPr>
            <a:xfrm>
              <a:off x="4571999" y="285729"/>
              <a:ext cx="4143404" cy="2643206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grpSp>
          <p:nvGrpSpPr>
            <p:cNvPr id="5" name="Group 41"/>
            <p:cNvGrpSpPr/>
            <p:nvPr/>
          </p:nvGrpSpPr>
          <p:grpSpPr>
            <a:xfrm>
              <a:off x="4524502" y="708640"/>
              <a:ext cx="4274768" cy="432734"/>
              <a:chOff x="8444034" y="2623294"/>
              <a:chExt cx="3162005" cy="267155"/>
            </a:xfrm>
          </p:grpSpPr>
          <p:sp>
            <p:nvSpPr>
              <p:cNvPr id="12" name="Rectangle 11"/>
              <p:cNvSpPr/>
              <p:nvPr/>
            </p:nvSpPr>
            <p:spPr>
              <a:xfrm flipV="1">
                <a:off x="8514301" y="2786477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444034" y="2623294"/>
                <a:ext cx="3162005" cy="2671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.  .  .  .  .  .  .  .  .  .  .  .  .  .  .  .  .  .  .  .  </a:t>
                </a:r>
                <a:endParaRPr lang="en-US" sz="32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cxnSp>
        <p:nvCxnSpPr>
          <p:cNvPr id="14" name="Straight Connector 13"/>
          <p:cNvCxnSpPr/>
          <p:nvPr/>
        </p:nvCxnSpPr>
        <p:spPr>
          <a:xfrm>
            <a:off x="6643702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86380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71934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57488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43042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15140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43636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572132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9124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000628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57620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86116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786050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214546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43042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0034" y="1285860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 err="1" smtClean="0">
                <a:latin typeface="VNI-Times" pitchFamily="2" charset="0"/>
              </a:rPr>
              <a:t>Khaâu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caùc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muõi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khaâu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thöôøng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caùch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ñeàu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nhau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theo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ñöôøng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 smtClean="0">
                <a:latin typeface="VNI-Times" pitchFamily="2" charset="0"/>
              </a:rPr>
              <a:t>daáu</a:t>
            </a:r>
            <a:endParaRPr lang="en-US" sz="3600" b="1" dirty="0">
              <a:latin typeface="VNI-Times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0340583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57224" y="1785926"/>
            <a:ext cx="7358114" cy="3143272"/>
          </a:xfrm>
        </p:spPr>
        <p:txBody>
          <a:bodyPr>
            <a:noAutofit/>
          </a:bodyPr>
          <a:lstStyle/>
          <a:p>
            <a:pPr algn="just"/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72132" y="4357694"/>
            <a:ext cx="2500330" cy="1928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GB" sz="8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1000100" y="357167"/>
            <a:ext cx="7572428" cy="1357322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371766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585607" y="3809739"/>
            <a:ext cx="3822192" cy="351018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1357409" y="3513835"/>
            <a:ext cx="3354754" cy="1820165"/>
            <a:chOff x="1217246" y="3541005"/>
            <a:chExt cx="3354754" cy="2261817"/>
          </a:xfrm>
        </p:grpSpPr>
        <p:grpSp>
          <p:nvGrpSpPr>
            <p:cNvPr id="10" name="Group 9"/>
            <p:cNvGrpSpPr/>
            <p:nvPr/>
          </p:nvGrpSpPr>
          <p:grpSpPr>
            <a:xfrm>
              <a:off x="1217246" y="3541005"/>
              <a:ext cx="3354754" cy="2261817"/>
              <a:chOff x="1091103" y="2855698"/>
              <a:chExt cx="3210995" cy="230943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3841" y="3097357"/>
                <a:ext cx="2595676" cy="2067778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091103" y="2855698"/>
                <a:ext cx="3210995" cy="2309437"/>
                <a:chOff x="442548" y="3483219"/>
                <a:chExt cx="3332927" cy="2309437"/>
              </a:xfrm>
            </p:grpSpPr>
            <p:sp>
              <p:nvSpPr>
                <p:cNvPr id="21" name="Folded Corner 20"/>
                <p:cNvSpPr/>
                <p:nvPr/>
              </p:nvSpPr>
              <p:spPr>
                <a:xfrm>
                  <a:off x="610334" y="3724878"/>
                  <a:ext cx="2797467" cy="2067778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442548" y="3483219"/>
                  <a:ext cx="3332927" cy="707886"/>
                  <a:chOff x="4744273" y="2645019"/>
                  <a:chExt cx="3332927" cy="707886"/>
                </a:xfrm>
              </p:grpSpPr>
              <p:cxnSp>
                <p:nvCxnSpPr>
                  <p:cNvPr id="23" name="Straight Connector 22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744273" y="2645019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sp>
            <p:nvSpPr>
              <p:cNvPr id="16" name="Minus 15"/>
              <p:cNvSpPr/>
              <p:nvPr/>
            </p:nvSpPr>
            <p:spPr>
              <a:xfrm>
                <a:off x="2105969" y="3412823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7" name="Minus 16"/>
              <p:cNvSpPr/>
              <p:nvPr/>
            </p:nvSpPr>
            <p:spPr>
              <a:xfrm>
                <a:off x="2576313" y="3415627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" name="Minus 17"/>
              <p:cNvSpPr/>
              <p:nvPr/>
            </p:nvSpPr>
            <p:spPr>
              <a:xfrm>
                <a:off x="3082898" y="3429695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9" name="Minus 18"/>
              <p:cNvSpPr/>
              <p:nvPr/>
            </p:nvSpPr>
            <p:spPr>
              <a:xfrm>
                <a:off x="3497947" y="3418431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20" name="Minus 19"/>
              <p:cNvSpPr/>
              <p:nvPr/>
            </p:nvSpPr>
            <p:spPr>
              <a:xfrm>
                <a:off x="1692038" y="3426648"/>
                <a:ext cx="214929" cy="154753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1561658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516897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482709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2071670" y="5929330"/>
            <a:ext cx="1834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3a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60595" y="3579508"/>
            <a:ext cx="3667599" cy="1753784"/>
            <a:chOff x="4442976" y="3580216"/>
            <a:chExt cx="3667599" cy="1753784"/>
          </a:xfrm>
        </p:grpSpPr>
        <p:grpSp>
          <p:nvGrpSpPr>
            <p:cNvPr id="163" name="Group 162"/>
            <p:cNvGrpSpPr/>
            <p:nvPr/>
          </p:nvGrpSpPr>
          <p:grpSpPr>
            <a:xfrm>
              <a:off x="4442976" y="3580216"/>
              <a:ext cx="3354754" cy="1753784"/>
              <a:chOff x="4379573" y="3607499"/>
              <a:chExt cx="3354754" cy="1753784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4379573" y="3607499"/>
                <a:ext cx="3354754" cy="1753784"/>
                <a:chOff x="1217246" y="3541005"/>
                <a:chExt cx="3354754" cy="2179330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217246" y="3541005"/>
                  <a:ext cx="3354754" cy="2179330"/>
                  <a:chOff x="1091103" y="2855697"/>
                  <a:chExt cx="3210995" cy="2225213"/>
                </a:xfrm>
              </p:grpSpPr>
              <p:sp>
                <p:nvSpPr>
                  <p:cNvPr id="79" name="Rectangle 78"/>
                  <p:cNvSpPr/>
                  <p:nvPr/>
                </p:nvSpPr>
                <p:spPr>
                  <a:xfrm>
                    <a:off x="1363841" y="3097358"/>
                    <a:ext cx="2599914" cy="1983552"/>
                  </a:xfrm>
                  <a:prstGeom prst="rect">
                    <a:avLst/>
                  </a:prstGeom>
                  <a:solidFill>
                    <a:srgbClr val="F5C040">
                      <a:lumMod val="75000"/>
                    </a:srgbClr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1091103" y="2855697"/>
                    <a:ext cx="3210995" cy="2223709"/>
                    <a:chOff x="442548" y="3483218"/>
                    <a:chExt cx="3332927" cy="2223709"/>
                  </a:xfrm>
                </p:grpSpPr>
                <p:sp>
                  <p:nvSpPr>
                    <p:cNvPr id="86" name="Folded Corner 85"/>
                    <p:cNvSpPr/>
                    <p:nvPr/>
                  </p:nvSpPr>
                  <p:spPr>
                    <a:xfrm rot="10800000" flipV="1">
                      <a:off x="764091" y="3678105"/>
                      <a:ext cx="2705100" cy="2028822"/>
                    </a:xfrm>
                    <a:prstGeom prst="foldedCorner">
                      <a:avLst>
                        <a:gd name="adj" fmla="val 39193"/>
                      </a:avLst>
                    </a:prstGeom>
                    <a:solidFill>
                      <a:srgbClr val="F5C040">
                        <a:lumMod val="60000"/>
                        <a:lumOff val="40000"/>
                      </a:srgbClr>
                    </a:solidFill>
                    <a:ln w="15875" cap="flat" cmpd="sng" algn="ctr">
                      <a:solidFill>
                        <a:srgbClr val="31B6FD">
                          <a:shade val="50000"/>
                          <a:shade val="75000"/>
                          <a:lumMod val="8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</p:txBody>
                </p:sp>
                <p:grpSp>
                  <p:nvGrpSpPr>
                    <p:cNvPr id="87" name="Group 86"/>
                    <p:cNvGrpSpPr/>
                    <p:nvPr/>
                  </p:nvGrpSpPr>
                  <p:grpSpPr>
                    <a:xfrm>
                      <a:off x="442548" y="3483218"/>
                      <a:ext cx="3332927" cy="707886"/>
                      <a:chOff x="4744273" y="2645018"/>
                      <a:chExt cx="3332927" cy="707886"/>
                    </a:xfrm>
                  </p:grpSpPr>
                  <p:cxnSp>
                    <p:nvCxnSpPr>
                      <p:cNvPr id="88" name="Straight Connector 87"/>
                      <p:cNvCxnSpPr/>
                      <p:nvPr/>
                    </p:nvCxnSpPr>
                    <p:spPr>
                      <a:xfrm flipV="1">
                        <a:off x="5027368" y="3276600"/>
                        <a:ext cx="2694243" cy="1979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31B6FD"/>
                        </a:solidFill>
                        <a:prstDash val="solid"/>
                      </a:ln>
                      <a:effectLst>
                        <a:outerShdw blurRad="50800" dist="25400" dir="5400000" rotWithShape="0">
                          <a:srgbClr val="000000">
                            <a:alpha val="38000"/>
                          </a:srgbClr>
                        </a:outerShdw>
                      </a:effectLst>
                      <a:scene3d>
                        <a:camera prst="orthographicFront">
                          <a:rot lat="0" lon="0" rev="0"/>
                        </a:camera>
                        <a:lightRig rig="flat" dir="tl">
                          <a:rot lat="0" lon="0" rev="6360000"/>
                        </a:lightRig>
                      </a:scene3d>
                      <a:sp3d prstMaterial="flat">
                        <a:bevelT w="12700" h="12700"/>
                      </a:sp3d>
                    </p:spPr>
                  </p:cxn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4744273" y="2645018"/>
                        <a:ext cx="3332927" cy="70788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  <a:scene3d>
                          <a:camera prst="orthographicFront"/>
                          <a:lightRig rig="flat" dir="tl">
                            <a:rot lat="0" lon="0" rev="6600000"/>
                          </a:lightRig>
                        </a:scene3d>
                        <a:sp3d extrusionH="25400" contourW="8890">
                          <a:bevelT w="38100" h="31750"/>
                          <a:contourClr>
                            <a:schemeClr val="accent2">
                              <a:shade val="75000"/>
                            </a:schemeClr>
                          </a:contourClr>
                        </a:sp3d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40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. . . . . . . . . .   </a:t>
                        </a:r>
                        <a:r>
                          <a:rPr kumimoji="0" lang="en-US" sz="32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  </a:t>
                        </a:r>
                        <a:endParaRPr kumimoji="0" lang="en-US" sz="3200" b="1" i="0" u="none" strike="noStrike" kern="0" cap="none" spc="0" normalizeH="0" baseline="0" noProof="0" dirty="0">
                          <a:ln w="11430"/>
                          <a:gradFill>
                            <a:gsLst>
                              <a:gs pos="0">
                                <a:srgbClr val="4584D3">
                                  <a:tint val="70000"/>
                                  <a:satMod val="245000"/>
                                </a:srgbClr>
                              </a:gs>
                              <a:gs pos="75000">
                                <a:srgbClr val="4584D3">
                                  <a:tint val="90000"/>
                                  <a:shade val="60000"/>
                                  <a:satMod val="240000"/>
                                </a:srgbClr>
                              </a:gs>
                              <a:gs pos="100000">
                                <a:srgbClr val="4584D3">
                                  <a:tint val="100000"/>
                                  <a:shade val="50000"/>
                                  <a:satMod val="24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uLnTx/>
                          <a:uFillTx/>
                        </a:endParaRPr>
                      </a:p>
                    </p:txBody>
                  </p:sp>
                </p:grpSp>
              </p:grpSp>
              <p:sp>
                <p:nvSpPr>
                  <p:cNvPr id="81" name="Minus 80"/>
                  <p:cNvSpPr/>
                  <p:nvPr/>
                </p:nvSpPr>
                <p:spPr>
                  <a:xfrm>
                    <a:off x="2105969" y="3412823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" name="Minus 81"/>
                  <p:cNvSpPr/>
                  <p:nvPr/>
                </p:nvSpPr>
                <p:spPr>
                  <a:xfrm>
                    <a:off x="2576313" y="3415627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" name="Minus 82"/>
                  <p:cNvSpPr/>
                  <p:nvPr/>
                </p:nvSpPr>
                <p:spPr>
                  <a:xfrm>
                    <a:off x="3082898" y="3429695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" name="Minus 83"/>
                  <p:cNvSpPr/>
                  <p:nvPr/>
                </p:nvSpPr>
                <p:spPr>
                  <a:xfrm>
                    <a:off x="3497947" y="3418431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" name="Minus 84"/>
                  <p:cNvSpPr/>
                  <p:nvPr/>
                </p:nvSpPr>
                <p:spPr>
                  <a:xfrm>
                    <a:off x="1676315" y="3405309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</p:grp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1561658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2516897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3482709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 156"/>
              <p:cNvGrpSpPr/>
              <p:nvPr/>
            </p:nvGrpSpPr>
            <p:grpSpPr>
              <a:xfrm rot="4511028">
                <a:off x="4607140" y="4037506"/>
                <a:ext cx="192162" cy="252541"/>
                <a:chOff x="8578033" y="5133967"/>
                <a:chExt cx="185395" cy="200301"/>
              </a:xfrm>
            </p:grpSpPr>
            <p:sp>
              <p:nvSpPr>
                <p:cNvPr id="47" name="Oval 46"/>
                <p:cNvSpPr/>
                <p:nvPr/>
              </p:nvSpPr>
              <p:spPr>
                <a:xfrm rot="3262630">
                  <a:off x="8578737" y="5133263"/>
                  <a:ext cx="95266" cy="96673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9" name="Straight Connector 48"/>
                <p:cNvCxnSpPr>
                  <a:endCxn id="47" idx="6"/>
                </p:cNvCxnSpPr>
                <p:nvPr/>
              </p:nvCxnSpPr>
              <p:spPr>
                <a:xfrm rot="17088972" flipV="1">
                  <a:off x="8675745" y="5204694"/>
                  <a:ext cx="61619" cy="11374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flipH="1" flipV="1">
                  <a:off x="8597617" y="5144361"/>
                  <a:ext cx="115153" cy="18990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4" name="Group 183"/>
            <p:cNvGrpSpPr/>
            <p:nvPr/>
          </p:nvGrpSpPr>
          <p:grpSpPr>
            <a:xfrm>
              <a:off x="6738570" y="3935278"/>
              <a:ext cx="1372005" cy="1195540"/>
              <a:chOff x="6675167" y="3962561"/>
              <a:chExt cx="1372005" cy="1195540"/>
            </a:xfrm>
          </p:grpSpPr>
          <p:sp>
            <p:nvSpPr>
              <p:cNvPr id="179" name="Freeform 178"/>
              <p:cNvSpPr/>
              <p:nvPr/>
            </p:nvSpPr>
            <p:spPr>
              <a:xfrm rot="21186860">
                <a:off x="6705647" y="3962561"/>
                <a:ext cx="1341525" cy="1195540"/>
              </a:xfrm>
              <a:custGeom>
                <a:avLst/>
                <a:gdLst>
                  <a:gd name="connsiteX0" fmla="*/ 324058 w 1491677"/>
                  <a:gd name="connsiteY0" fmla="*/ 100263 h 1235618"/>
                  <a:gd name="connsiteX1" fmla="*/ 239652 w 1491677"/>
                  <a:gd name="connsiteY1" fmla="*/ 198737 h 1235618"/>
                  <a:gd name="connsiteX2" fmla="*/ 197449 w 1491677"/>
                  <a:gd name="connsiteY2" fmla="*/ 226872 h 1235618"/>
                  <a:gd name="connsiteX3" fmla="*/ 155246 w 1491677"/>
                  <a:gd name="connsiteY3" fmla="*/ 240940 h 1235618"/>
                  <a:gd name="connsiteX4" fmla="*/ 70840 w 1491677"/>
                  <a:gd name="connsiteY4" fmla="*/ 339414 h 1235618"/>
                  <a:gd name="connsiteX5" fmla="*/ 42704 w 1491677"/>
                  <a:gd name="connsiteY5" fmla="*/ 367549 h 1235618"/>
                  <a:gd name="connsiteX6" fmla="*/ 501 w 1491677"/>
                  <a:gd name="connsiteY6" fmla="*/ 451955 h 1235618"/>
                  <a:gd name="connsiteX7" fmla="*/ 28637 w 1491677"/>
                  <a:gd name="connsiteY7" fmla="*/ 733309 h 1235618"/>
                  <a:gd name="connsiteX8" fmla="*/ 56772 w 1491677"/>
                  <a:gd name="connsiteY8" fmla="*/ 775512 h 1235618"/>
                  <a:gd name="connsiteX9" fmla="*/ 98975 w 1491677"/>
                  <a:gd name="connsiteY9" fmla="*/ 789580 h 1235618"/>
                  <a:gd name="connsiteX10" fmla="*/ 141178 w 1491677"/>
                  <a:gd name="connsiteY10" fmla="*/ 817715 h 1235618"/>
                  <a:gd name="connsiteX11" fmla="*/ 267787 w 1491677"/>
                  <a:gd name="connsiteY11" fmla="*/ 859918 h 1235618"/>
                  <a:gd name="connsiteX12" fmla="*/ 309990 w 1491677"/>
                  <a:gd name="connsiteY12" fmla="*/ 873986 h 1235618"/>
                  <a:gd name="connsiteX13" fmla="*/ 352193 w 1491677"/>
                  <a:gd name="connsiteY13" fmla="*/ 888054 h 1235618"/>
                  <a:gd name="connsiteX14" fmla="*/ 506938 w 1491677"/>
                  <a:gd name="connsiteY14" fmla="*/ 873986 h 1235618"/>
                  <a:gd name="connsiteX15" fmla="*/ 535073 w 1491677"/>
                  <a:gd name="connsiteY15" fmla="*/ 831783 h 1235618"/>
                  <a:gd name="connsiteX16" fmla="*/ 563209 w 1491677"/>
                  <a:gd name="connsiteY16" fmla="*/ 803648 h 1235618"/>
                  <a:gd name="connsiteX17" fmla="*/ 577277 w 1491677"/>
                  <a:gd name="connsiteY17" fmla="*/ 761444 h 1235618"/>
                  <a:gd name="connsiteX18" fmla="*/ 605412 w 1491677"/>
                  <a:gd name="connsiteY18" fmla="*/ 719241 h 1235618"/>
                  <a:gd name="connsiteX19" fmla="*/ 633547 w 1491677"/>
                  <a:gd name="connsiteY19" fmla="*/ 634835 h 1235618"/>
                  <a:gd name="connsiteX20" fmla="*/ 619480 w 1491677"/>
                  <a:gd name="connsiteY20" fmla="*/ 212804 h 1235618"/>
                  <a:gd name="connsiteX21" fmla="*/ 591344 w 1491677"/>
                  <a:gd name="connsiteY21" fmla="*/ 184669 h 1235618"/>
                  <a:gd name="connsiteX22" fmla="*/ 633547 w 1491677"/>
                  <a:gd name="connsiteY22" fmla="*/ 43992 h 1235618"/>
                  <a:gd name="connsiteX23" fmla="*/ 675750 w 1491677"/>
                  <a:gd name="connsiteY23" fmla="*/ 29924 h 1235618"/>
                  <a:gd name="connsiteX24" fmla="*/ 703886 w 1491677"/>
                  <a:gd name="connsiteY24" fmla="*/ 1789 h 1235618"/>
                  <a:gd name="connsiteX25" fmla="*/ 943037 w 1491677"/>
                  <a:gd name="connsiteY25" fmla="*/ 15857 h 1235618"/>
                  <a:gd name="connsiteX26" fmla="*/ 1013375 w 1491677"/>
                  <a:gd name="connsiteY26" fmla="*/ 100263 h 1235618"/>
                  <a:gd name="connsiteX27" fmla="*/ 1055578 w 1491677"/>
                  <a:gd name="connsiteY27" fmla="*/ 128398 h 1235618"/>
                  <a:gd name="connsiteX28" fmla="*/ 1069646 w 1491677"/>
                  <a:gd name="connsiteY28" fmla="*/ 170601 h 1235618"/>
                  <a:gd name="connsiteX29" fmla="*/ 1097781 w 1491677"/>
                  <a:gd name="connsiteY29" fmla="*/ 198737 h 1235618"/>
                  <a:gd name="connsiteX30" fmla="*/ 1154052 w 1491677"/>
                  <a:gd name="connsiteY30" fmla="*/ 325346 h 1235618"/>
                  <a:gd name="connsiteX31" fmla="*/ 1111849 w 1491677"/>
                  <a:gd name="connsiteY31" fmla="*/ 578564 h 1235618"/>
                  <a:gd name="connsiteX32" fmla="*/ 1083713 w 1491677"/>
                  <a:gd name="connsiteY32" fmla="*/ 606700 h 1235618"/>
                  <a:gd name="connsiteX33" fmla="*/ 1055578 w 1491677"/>
                  <a:gd name="connsiteY33" fmla="*/ 691106 h 1235618"/>
                  <a:gd name="connsiteX34" fmla="*/ 1027443 w 1491677"/>
                  <a:gd name="connsiteY34" fmla="*/ 733309 h 1235618"/>
                  <a:gd name="connsiteX35" fmla="*/ 1013375 w 1491677"/>
                  <a:gd name="connsiteY35" fmla="*/ 775512 h 1235618"/>
                  <a:gd name="connsiteX36" fmla="*/ 957104 w 1491677"/>
                  <a:gd name="connsiteY36" fmla="*/ 831783 h 1235618"/>
                  <a:gd name="connsiteX37" fmla="*/ 928969 w 1491677"/>
                  <a:gd name="connsiteY37" fmla="*/ 916189 h 1235618"/>
                  <a:gd name="connsiteX38" fmla="*/ 914901 w 1491677"/>
                  <a:gd name="connsiteY38" fmla="*/ 958392 h 1235618"/>
                  <a:gd name="connsiteX39" fmla="*/ 928969 w 1491677"/>
                  <a:gd name="connsiteY39" fmla="*/ 1225678 h 1235618"/>
                  <a:gd name="connsiteX40" fmla="*/ 1013375 w 1491677"/>
                  <a:gd name="connsiteY40" fmla="*/ 1211611 h 1235618"/>
                  <a:gd name="connsiteX41" fmla="*/ 1097781 w 1491677"/>
                  <a:gd name="connsiteY41" fmla="*/ 1169408 h 1235618"/>
                  <a:gd name="connsiteX42" fmla="*/ 1125917 w 1491677"/>
                  <a:gd name="connsiteY42" fmla="*/ 1141272 h 1235618"/>
                  <a:gd name="connsiteX43" fmla="*/ 1139984 w 1491677"/>
                  <a:gd name="connsiteY43" fmla="*/ 1099069 h 1235618"/>
                  <a:gd name="connsiteX44" fmla="*/ 1196255 w 1491677"/>
                  <a:gd name="connsiteY44" fmla="*/ 1014663 h 1235618"/>
                  <a:gd name="connsiteX45" fmla="*/ 1252526 w 1491677"/>
                  <a:gd name="connsiteY45" fmla="*/ 845851 h 1235618"/>
                  <a:gd name="connsiteX46" fmla="*/ 1266593 w 1491677"/>
                  <a:gd name="connsiteY46" fmla="*/ 803648 h 1235618"/>
                  <a:gd name="connsiteX47" fmla="*/ 1294729 w 1491677"/>
                  <a:gd name="connsiteY47" fmla="*/ 761444 h 1235618"/>
                  <a:gd name="connsiteX48" fmla="*/ 1351000 w 1491677"/>
                  <a:gd name="connsiteY48" fmla="*/ 648903 h 1235618"/>
                  <a:gd name="connsiteX49" fmla="*/ 1379135 w 1491677"/>
                  <a:gd name="connsiteY49" fmla="*/ 550429 h 1235618"/>
                  <a:gd name="connsiteX50" fmla="*/ 1421338 w 1491677"/>
                  <a:gd name="connsiteY50" fmla="*/ 522294 h 1235618"/>
                  <a:gd name="connsiteX51" fmla="*/ 1449473 w 1491677"/>
                  <a:gd name="connsiteY51" fmla="*/ 494158 h 1235618"/>
                  <a:gd name="connsiteX52" fmla="*/ 1491677 w 1491677"/>
                  <a:gd name="connsiteY52" fmla="*/ 480091 h 123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491677" h="1235618">
                    <a:moveTo>
                      <a:pt x="324058" y="100263"/>
                    </a:moveTo>
                    <a:cubicBezTo>
                      <a:pt x="309180" y="118860"/>
                      <a:pt x="267074" y="176800"/>
                      <a:pt x="239652" y="198737"/>
                    </a:cubicBezTo>
                    <a:cubicBezTo>
                      <a:pt x="226450" y="209299"/>
                      <a:pt x="212571" y="219311"/>
                      <a:pt x="197449" y="226872"/>
                    </a:cubicBezTo>
                    <a:cubicBezTo>
                      <a:pt x="184186" y="233504"/>
                      <a:pt x="169314" y="236251"/>
                      <a:pt x="155246" y="240940"/>
                    </a:cubicBezTo>
                    <a:cubicBezTo>
                      <a:pt x="19780" y="376406"/>
                      <a:pt x="156546" y="232283"/>
                      <a:pt x="70840" y="339414"/>
                    </a:cubicBezTo>
                    <a:cubicBezTo>
                      <a:pt x="62554" y="349771"/>
                      <a:pt x="50990" y="357192"/>
                      <a:pt x="42704" y="367549"/>
                    </a:cubicBezTo>
                    <a:cubicBezTo>
                      <a:pt x="11539" y="406505"/>
                      <a:pt x="15359" y="407382"/>
                      <a:pt x="501" y="451955"/>
                    </a:cubicBezTo>
                    <a:cubicBezTo>
                      <a:pt x="1324" y="465943"/>
                      <a:pt x="-8063" y="659910"/>
                      <a:pt x="28637" y="733309"/>
                    </a:cubicBezTo>
                    <a:cubicBezTo>
                      <a:pt x="36198" y="748431"/>
                      <a:pt x="43570" y="764950"/>
                      <a:pt x="56772" y="775512"/>
                    </a:cubicBezTo>
                    <a:cubicBezTo>
                      <a:pt x="68351" y="784775"/>
                      <a:pt x="85712" y="782948"/>
                      <a:pt x="98975" y="789580"/>
                    </a:cubicBezTo>
                    <a:cubicBezTo>
                      <a:pt x="114097" y="797141"/>
                      <a:pt x="125728" y="810848"/>
                      <a:pt x="141178" y="817715"/>
                    </a:cubicBezTo>
                    <a:cubicBezTo>
                      <a:pt x="141203" y="817726"/>
                      <a:pt x="246672" y="852880"/>
                      <a:pt x="267787" y="859918"/>
                    </a:cubicBezTo>
                    <a:lnTo>
                      <a:pt x="309990" y="873986"/>
                    </a:lnTo>
                    <a:lnTo>
                      <a:pt x="352193" y="888054"/>
                    </a:lnTo>
                    <a:cubicBezTo>
                      <a:pt x="403775" y="883365"/>
                      <a:pt x="457434" y="889218"/>
                      <a:pt x="506938" y="873986"/>
                    </a:cubicBezTo>
                    <a:cubicBezTo>
                      <a:pt x="523098" y="869014"/>
                      <a:pt x="524511" y="844985"/>
                      <a:pt x="535073" y="831783"/>
                    </a:cubicBezTo>
                    <a:cubicBezTo>
                      <a:pt x="543359" y="821426"/>
                      <a:pt x="553830" y="813026"/>
                      <a:pt x="563209" y="803648"/>
                    </a:cubicBezTo>
                    <a:cubicBezTo>
                      <a:pt x="567898" y="789580"/>
                      <a:pt x="570645" y="774707"/>
                      <a:pt x="577277" y="761444"/>
                    </a:cubicBezTo>
                    <a:cubicBezTo>
                      <a:pt x="584838" y="746322"/>
                      <a:pt x="598545" y="734691"/>
                      <a:pt x="605412" y="719241"/>
                    </a:cubicBezTo>
                    <a:cubicBezTo>
                      <a:pt x="617457" y="692140"/>
                      <a:pt x="633547" y="634835"/>
                      <a:pt x="633547" y="634835"/>
                    </a:cubicBezTo>
                    <a:cubicBezTo>
                      <a:pt x="628858" y="494158"/>
                      <a:pt x="632618" y="352945"/>
                      <a:pt x="619480" y="212804"/>
                    </a:cubicBezTo>
                    <a:cubicBezTo>
                      <a:pt x="618242" y="199599"/>
                      <a:pt x="592664" y="197866"/>
                      <a:pt x="591344" y="184669"/>
                    </a:cubicBezTo>
                    <a:cubicBezTo>
                      <a:pt x="586277" y="133996"/>
                      <a:pt x="585970" y="72539"/>
                      <a:pt x="633547" y="43992"/>
                    </a:cubicBezTo>
                    <a:cubicBezTo>
                      <a:pt x="646262" y="36363"/>
                      <a:pt x="661682" y="34613"/>
                      <a:pt x="675750" y="29924"/>
                    </a:cubicBezTo>
                    <a:cubicBezTo>
                      <a:pt x="685129" y="20546"/>
                      <a:pt x="690641" y="2486"/>
                      <a:pt x="703886" y="1789"/>
                    </a:cubicBezTo>
                    <a:cubicBezTo>
                      <a:pt x="783630" y="-2408"/>
                      <a:pt x="864733" y="196"/>
                      <a:pt x="943037" y="15857"/>
                    </a:cubicBezTo>
                    <a:cubicBezTo>
                      <a:pt x="971846" y="21619"/>
                      <a:pt x="995747" y="82635"/>
                      <a:pt x="1013375" y="100263"/>
                    </a:cubicBezTo>
                    <a:cubicBezTo>
                      <a:pt x="1025330" y="112218"/>
                      <a:pt x="1041510" y="119020"/>
                      <a:pt x="1055578" y="128398"/>
                    </a:cubicBezTo>
                    <a:cubicBezTo>
                      <a:pt x="1060267" y="142466"/>
                      <a:pt x="1062017" y="157885"/>
                      <a:pt x="1069646" y="170601"/>
                    </a:cubicBezTo>
                    <a:cubicBezTo>
                      <a:pt x="1076470" y="181974"/>
                      <a:pt x="1091850" y="186874"/>
                      <a:pt x="1097781" y="198737"/>
                    </a:cubicBezTo>
                    <a:cubicBezTo>
                      <a:pt x="1198227" y="399628"/>
                      <a:pt x="1071292" y="201204"/>
                      <a:pt x="1154052" y="325346"/>
                    </a:cubicBezTo>
                    <a:cubicBezTo>
                      <a:pt x="1153442" y="332660"/>
                      <a:pt x="1149478" y="540935"/>
                      <a:pt x="1111849" y="578564"/>
                    </a:cubicBezTo>
                    <a:lnTo>
                      <a:pt x="1083713" y="606700"/>
                    </a:lnTo>
                    <a:cubicBezTo>
                      <a:pt x="1074335" y="634835"/>
                      <a:pt x="1072029" y="666430"/>
                      <a:pt x="1055578" y="691106"/>
                    </a:cubicBezTo>
                    <a:cubicBezTo>
                      <a:pt x="1046200" y="705174"/>
                      <a:pt x="1035004" y="718187"/>
                      <a:pt x="1027443" y="733309"/>
                    </a:cubicBezTo>
                    <a:cubicBezTo>
                      <a:pt x="1020811" y="746572"/>
                      <a:pt x="1021994" y="763445"/>
                      <a:pt x="1013375" y="775512"/>
                    </a:cubicBezTo>
                    <a:cubicBezTo>
                      <a:pt x="997957" y="797097"/>
                      <a:pt x="957104" y="831783"/>
                      <a:pt x="957104" y="831783"/>
                    </a:cubicBezTo>
                    <a:lnTo>
                      <a:pt x="928969" y="916189"/>
                    </a:lnTo>
                    <a:lnTo>
                      <a:pt x="914901" y="958392"/>
                    </a:lnTo>
                    <a:cubicBezTo>
                      <a:pt x="919590" y="1047487"/>
                      <a:pt x="896632" y="1142526"/>
                      <a:pt x="928969" y="1225678"/>
                    </a:cubicBezTo>
                    <a:cubicBezTo>
                      <a:pt x="939307" y="1252262"/>
                      <a:pt x="985531" y="1217799"/>
                      <a:pt x="1013375" y="1211611"/>
                    </a:cubicBezTo>
                    <a:cubicBezTo>
                      <a:pt x="1049376" y="1203611"/>
                      <a:pt x="1068598" y="1192754"/>
                      <a:pt x="1097781" y="1169408"/>
                    </a:cubicBezTo>
                    <a:cubicBezTo>
                      <a:pt x="1108138" y="1161122"/>
                      <a:pt x="1116538" y="1150651"/>
                      <a:pt x="1125917" y="1141272"/>
                    </a:cubicBezTo>
                    <a:cubicBezTo>
                      <a:pt x="1130606" y="1127204"/>
                      <a:pt x="1132783" y="1112032"/>
                      <a:pt x="1139984" y="1099069"/>
                    </a:cubicBezTo>
                    <a:cubicBezTo>
                      <a:pt x="1156406" y="1069510"/>
                      <a:pt x="1185562" y="1046742"/>
                      <a:pt x="1196255" y="1014663"/>
                    </a:cubicBezTo>
                    <a:lnTo>
                      <a:pt x="1252526" y="845851"/>
                    </a:lnTo>
                    <a:cubicBezTo>
                      <a:pt x="1257215" y="831783"/>
                      <a:pt x="1258368" y="815986"/>
                      <a:pt x="1266593" y="803648"/>
                    </a:cubicBezTo>
                    <a:cubicBezTo>
                      <a:pt x="1275972" y="789580"/>
                      <a:pt x="1287862" y="776894"/>
                      <a:pt x="1294729" y="761444"/>
                    </a:cubicBezTo>
                    <a:cubicBezTo>
                      <a:pt x="1346456" y="645058"/>
                      <a:pt x="1293218" y="706683"/>
                      <a:pt x="1351000" y="648903"/>
                    </a:cubicBezTo>
                    <a:cubicBezTo>
                      <a:pt x="1351920" y="645224"/>
                      <a:pt x="1371795" y="559604"/>
                      <a:pt x="1379135" y="550429"/>
                    </a:cubicBezTo>
                    <a:cubicBezTo>
                      <a:pt x="1389697" y="537227"/>
                      <a:pt x="1408136" y="532856"/>
                      <a:pt x="1421338" y="522294"/>
                    </a:cubicBezTo>
                    <a:cubicBezTo>
                      <a:pt x="1431695" y="514008"/>
                      <a:pt x="1438100" y="500982"/>
                      <a:pt x="1449473" y="494158"/>
                    </a:cubicBezTo>
                    <a:cubicBezTo>
                      <a:pt x="1462189" y="486529"/>
                      <a:pt x="1491677" y="480091"/>
                      <a:pt x="1491677" y="480091"/>
                    </a:cubicBezTo>
                  </a:path>
                </a:pathLst>
              </a:custGeom>
              <a:noFill/>
              <a:ln w="9525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0" name="Isosceles Triangle 179"/>
              <p:cNvSpPr/>
              <p:nvPr/>
            </p:nvSpPr>
            <p:spPr>
              <a:xfrm rot="13289670" flipH="1">
                <a:off x="6675167" y="4711691"/>
                <a:ext cx="1003761" cy="49901"/>
              </a:xfrm>
              <a:prstGeom prst="triangle">
                <a:avLst>
                  <a:gd name="adj" fmla="val 100000"/>
                </a:avLst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3" name="Flowchart: Terminator 182"/>
              <p:cNvSpPr/>
              <p:nvPr/>
            </p:nvSpPr>
            <p:spPr>
              <a:xfrm rot="2029459">
                <a:off x="7452531" y="5051778"/>
                <a:ext cx="148758" cy="76504"/>
              </a:xfrm>
              <a:prstGeom prst="flowChartTerminator">
                <a:avLst/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5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58" name="Content Placeholder 2"/>
          <p:cNvSpPr txBox="1">
            <a:spLocks/>
          </p:cNvSpPr>
          <p:nvPr/>
        </p:nvSpPr>
        <p:spPr>
          <a:xfrm>
            <a:off x="2357422" y="214290"/>
            <a:ext cx="4643470" cy="569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1"/>
          <p:cNvSpPr>
            <a:spLocks noChangeArrowheads="1"/>
          </p:cNvSpPr>
          <p:nvPr/>
        </p:nvSpPr>
        <p:spPr bwMode="auto">
          <a:xfrm>
            <a:off x="357158" y="928670"/>
            <a:ext cx="857256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1/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Dựa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hình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3a,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hãy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khâu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ghép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mép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vải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được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thực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hiện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ở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mặt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trái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hay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mặt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phải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mảnh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vải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?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2/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Dựa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vào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hình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3b</a:t>
            </a:r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hãy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nêu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cách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khâu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lại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mũi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và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nút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chỉ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cuối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đường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khâu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86380" y="5929330"/>
            <a:ext cx="1834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3b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060931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 txBox="1">
            <a:spLocks/>
          </p:cNvSpPr>
          <p:nvPr/>
        </p:nvSpPr>
        <p:spPr>
          <a:xfrm>
            <a:off x="642910" y="1142984"/>
            <a:ext cx="8001056" cy="13573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2143108" y="214290"/>
            <a:ext cx="5357850" cy="928694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26" y="2643182"/>
            <a:ext cx="6231841" cy="35719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9"/>
          <p:cNvGrpSpPr/>
          <p:nvPr/>
        </p:nvGrpSpPr>
        <p:grpSpPr>
          <a:xfrm>
            <a:off x="1357290" y="2643182"/>
            <a:ext cx="6429418" cy="3571900"/>
            <a:chOff x="4524502" y="285729"/>
            <a:chExt cx="4274768" cy="2643206"/>
          </a:xfrm>
        </p:grpSpPr>
        <p:sp>
          <p:nvSpPr>
            <p:cNvPr id="10" name="Folded Corner 9"/>
            <p:cNvSpPr/>
            <p:nvPr/>
          </p:nvSpPr>
          <p:spPr>
            <a:xfrm>
              <a:off x="4571999" y="285729"/>
              <a:ext cx="4143404" cy="2643206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grpSp>
          <p:nvGrpSpPr>
            <p:cNvPr id="4" name="Group 41"/>
            <p:cNvGrpSpPr/>
            <p:nvPr/>
          </p:nvGrpSpPr>
          <p:grpSpPr>
            <a:xfrm>
              <a:off x="4524502" y="708640"/>
              <a:ext cx="4274768" cy="432734"/>
              <a:chOff x="8444034" y="2623294"/>
              <a:chExt cx="3162005" cy="267155"/>
            </a:xfrm>
          </p:grpSpPr>
          <p:sp>
            <p:nvSpPr>
              <p:cNvPr id="12" name="Rectangle 11"/>
              <p:cNvSpPr/>
              <p:nvPr/>
            </p:nvSpPr>
            <p:spPr>
              <a:xfrm flipV="1">
                <a:off x="8514301" y="2786477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444034" y="2623294"/>
                <a:ext cx="3162005" cy="2671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.  .  .  .  .  .  .  .  .  .  .  .  .  .  .  .  .  .  .  .  </a:t>
                </a:r>
                <a:endParaRPr lang="en-US" sz="32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cxnSp>
        <p:nvCxnSpPr>
          <p:cNvPr id="14" name="Straight Connector 13"/>
          <p:cNvCxnSpPr/>
          <p:nvPr/>
        </p:nvCxnSpPr>
        <p:spPr>
          <a:xfrm>
            <a:off x="6643702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86380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71934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57488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43042" y="342900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15140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43636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572132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9124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000628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57620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86116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786050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214546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43042" y="3643314"/>
            <a:ext cx="28575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30340583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798394" y="1071546"/>
            <a:ext cx="7748516" cy="5786454"/>
          </a:xfrm>
          <a:prstGeom prst="horizontalScroll">
            <a:avLst/>
          </a:prstGeom>
          <a:solidFill>
            <a:schemeClr val="bg2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3" name="Explosion 2 32"/>
          <p:cNvSpPr/>
          <p:nvPr/>
        </p:nvSpPr>
        <p:spPr>
          <a:xfrm>
            <a:off x="1071538" y="0"/>
            <a:ext cx="6286544" cy="178595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896076" y="3200401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6"/>
          <p:cNvGrpSpPr>
            <a:grpSpLocks/>
          </p:cNvGrpSpPr>
          <p:nvPr/>
        </p:nvGrpSpPr>
        <p:grpSpPr bwMode="auto">
          <a:xfrm rot="10800000">
            <a:off x="0" y="0"/>
            <a:ext cx="1157545" cy="3666561"/>
            <a:chOff x="4368" y="288"/>
            <a:chExt cx="1392" cy="3836"/>
          </a:xfrm>
        </p:grpSpPr>
        <p:pic>
          <p:nvPicPr>
            <p:cNvPr id="12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481948017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592704" y="3258941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12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4799463" y="2709188"/>
            <a:ext cx="4161672" cy="728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Symbol" pitchFamily="18" charset="2"/>
              <a:buNone/>
            </a:pP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17031" y="3352555"/>
            <a:ext cx="2847044" cy="1354723"/>
            <a:chOff x="2968131" y="4833650"/>
            <a:chExt cx="2961487" cy="1799166"/>
          </a:xfrm>
        </p:grpSpPr>
        <p:sp>
          <p:nvSpPr>
            <p:cNvPr id="16" name="Rectangle 15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18" name="Folded Corner 17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663378" y="2578753"/>
            <a:ext cx="3981753" cy="680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257800" y="3310963"/>
            <a:ext cx="2847044" cy="1354723"/>
            <a:chOff x="2968131" y="4833650"/>
            <a:chExt cx="2961487" cy="1799166"/>
          </a:xfrm>
        </p:grpSpPr>
        <p:sp>
          <p:nvSpPr>
            <p:cNvPr id="38" name="Rectangle 37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40" name="Folded Corner 3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42" name="Rectangle 4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51" name="Content Placeholder 2"/>
          <p:cNvSpPr>
            <a:spLocks noGrp="1"/>
          </p:cNvSpPr>
          <p:nvPr>
            <p:ph sz="quarter" idx="13"/>
          </p:nvPr>
        </p:nvSpPr>
        <p:spPr>
          <a:xfrm>
            <a:off x="731289" y="4750817"/>
            <a:ext cx="7574513" cy="56917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172200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93591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785786" y="500042"/>
            <a:ext cx="7858180" cy="1143008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835773" y="3200400"/>
            <a:ext cx="663858" cy="828751"/>
            <a:chOff x="6449745" y="2731616"/>
            <a:chExt cx="663858" cy="914401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Text Box 17"/>
            <p:cNvSpPr txBox="1">
              <a:spLocks noChangeArrowheads="1"/>
            </p:cNvSpPr>
            <p:nvPr/>
          </p:nvSpPr>
          <p:spPr bwMode="auto">
            <a:xfrm rot="16200000">
              <a:off x="6456347" y="2988762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494296" y="5263862"/>
            <a:ext cx="3610558" cy="1350568"/>
            <a:chOff x="2570603" y="5325700"/>
            <a:chExt cx="3610558" cy="1350568"/>
          </a:xfrm>
        </p:grpSpPr>
        <p:sp>
          <p:nvSpPr>
            <p:cNvPr id="45" name="Rectangle 44"/>
            <p:cNvSpPr/>
            <p:nvPr/>
          </p:nvSpPr>
          <p:spPr>
            <a:xfrm>
              <a:off x="3417765" y="5342421"/>
              <a:ext cx="2763396" cy="1333847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2570603" y="5325700"/>
              <a:ext cx="3601597" cy="1350568"/>
              <a:chOff x="2589232" y="5342421"/>
              <a:chExt cx="3601597" cy="1350568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589232" y="5342421"/>
                <a:ext cx="3601597" cy="1350568"/>
                <a:chOff x="-1109324" y="5257800"/>
                <a:chExt cx="3601597" cy="1350568"/>
              </a:xfrm>
            </p:grpSpPr>
            <p:sp>
              <p:nvSpPr>
                <p:cNvPr id="47" name="Folded Corner 46"/>
                <p:cNvSpPr/>
                <p:nvPr/>
              </p:nvSpPr>
              <p:spPr>
                <a:xfrm>
                  <a:off x="-247973" y="5274521"/>
                  <a:ext cx="2740246" cy="1333847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83" name="Group 82"/>
                <p:cNvGrpSpPr/>
                <p:nvPr/>
              </p:nvGrpSpPr>
              <p:grpSpPr>
                <a:xfrm>
                  <a:off x="-1109324" y="5257800"/>
                  <a:ext cx="3587941" cy="646331"/>
                  <a:chOff x="7315200" y="5754469"/>
                  <a:chExt cx="3587941" cy="646331"/>
                </a:xfrm>
              </p:grpSpPr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8176551" y="6182590"/>
                    <a:ext cx="272659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315200" y="5754469"/>
                    <a:ext cx="341967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</a:t>
                    </a:r>
                    <a:r>
                      <a:rPr lang="en-US" sz="3600" b="1" kern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</a:t>
                    </a:r>
                    <a:r>
                      <a:rPr lang="en-US" sz="3600" b="1" kern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   </a:t>
                    </a: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.  .  .  .  .  .  .  .  </a:t>
                    </a:r>
                    <a:r>
                      <a:rPr kumimoji="0" lang="en-US" sz="28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    </a:t>
                    </a:r>
                    <a:endParaRPr kumimoji="0" lang="en-US" sz="28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cxnSp>
            <p:nvCxnSpPr>
              <p:cNvPr id="94" name="Straight Connector 93"/>
              <p:cNvCxnSpPr/>
              <p:nvPr/>
            </p:nvCxnSpPr>
            <p:spPr>
              <a:xfrm>
                <a:off x="3690013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299575" y="57806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953000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5584209" y="5777867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="" xmlns:p14="http://schemas.microsoft.com/office/powerpoint/2010/main" val="326968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51" grpId="0" build="p"/>
      <p:bldP spid="5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2005224235546-2664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3191" y="-262719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228600" y="4286256"/>
            <a:ext cx="9372600" cy="1446550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  <a:scene3d>
            <a:camera prst="obliqueTopRigh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KHOẺ</a:t>
            </a:r>
            <a:endParaRPr lang="en-US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Alternate Process 3"/>
          <p:cNvSpPr/>
          <p:nvPr/>
        </p:nvSpPr>
        <p:spPr>
          <a:xfrm>
            <a:off x="785786" y="500042"/>
            <a:ext cx="7572428" cy="2286016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tx2"/>
                </a:solidFill>
              </a:rPr>
              <a:t>.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291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2910" y="1928802"/>
            <a:ext cx="7286676" cy="2857520"/>
          </a:xfrm>
        </p:spPr>
        <p:txBody>
          <a:bodyPr>
            <a:noAutofit/>
          </a:bodyPr>
          <a:lstStyle/>
          <a:p>
            <a:pPr algn="l"/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14810" y="4643446"/>
            <a:ext cx="2500330" cy="1928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GB" sz="8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1000100" y="357167"/>
            <a:ext cx="7572428" cy="1357322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371766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2910" y="2285992"/>
            <a:ext cx="8143932" cy="285752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54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5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54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429388" y="4500570"/>
            <a:ext cx="2500330" cy="1928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GB" sz="8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1000100" y="357167"/>
            <a:ext cx="7572428" cy="1357322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37176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8596" y="3571876"/>
            <a:ext cx="8143932" cy="285752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tuột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500166" y="1857364"/>
            <a:ext cx="2500330" cy="164307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GB" sz="8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1000100" y="357167"/>
            <a:ext cx="7572428" cy="1357322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37176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86776" cy="580593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2018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0430" y="1071546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b="1" u="sng" dirty="0" smtClean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600" dirty="0" smtClean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FF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2428868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 GHÉP HAI MÉP VẢI BẰNG MŨI KHÂU THƯỜNG (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 rot="10800000">
            <a:off x="105200" y="151112"/>
            <a:ext cx="1157545" cy="3666561"/>
            <a:chOff x="4368" y="288"/>
            <a:chExt cx="1392" cy="3836"/>
          </a:xfrm>
        </p:grpSpPr>
        <p:pic>
          <p:nvPicPr>
            <p:cNvPr id="10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8043081" y="3200400"/>
            <a:ext cx="1157545" cy="3666561"/>
            <a:chOff x="4368" y="288"/>
            <a:chExt cx="1392" cy="3836"/>
          </a:xfrm>
        </p:grpSpPr>
        <p:pic>
          <p:nvPicPr>
            <p:cNvPr id="1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13037176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857224" y="2214554"/>
            <a:ext cx="7572428" cy="445018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16"/>
          <p:cNvGrpSpPr>
            <a:grpSpLocks/>
          </p:cNvGrpSpPr>
          <p:nvPr/>
        </p:nvGrpSpPr>
        <p:grpSpPr bwMode="auto">
          <a:xfrm rot="10800000">
            <a:off x="105200" y="151112"/>
            <a:ext cx="1157545" cy="3666561"/>
            <a:chOff x="4368" y="288"/>
            <a:chExt cx="1392" cy="3836"/>
          </a:xfrm>
        </p:grpSpPr>
        <p:pic>
          <p:nvPicPr>
            <p:cNvPr id="10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8043081" y="3200400"/>
            <a:ext cx="1157545" cy="3666561"/>
            <a:chOff x="4368" y="288"/>
            <a:chExt cx="1392" cy="3836"/>
          </a:xfrm>
        </p:grpSpPr>
        <p:pic>
          <p:nvPicPr>
            <p:cNvPr id="1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5" name="Flowchart: Alternate Process 14"/>
          <p:cNvSpPr/>
          <p:nvPr/>
        </p:nvSpPr>
        <p:spPr>
          <a:xfrm>
            <a:off x="1214414" y="285729"/>
            <a:ext cx="7429552" cy="178595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HOẠT ĐỘNG 1 :</a:t>
            </a:r>
          </a:p>
          <a:p>
            <a:pPr algn="ctr"/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4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371766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 rot="10800000">
            <a:off x="105200" y="151112"/>
            <a:ext cx="1157545" cy="3666561"/>
            <a:chOff x="4368" y="288"/>
            <a:chExt cx="1392" cy="3836"/>
          </a:xfrm>
        </p:grpSpPr>
        <p:pic>
          <p:nvPicPr>
            <p:cNvPr id="10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8043081" y="3200400"/>
            <a:ext cx="1157545" cy="3666561"/>
            <a:chOff x="4368" y="288"/>
            <a:chExt cx="1392" cy="3836"/>
          </a:xfrm>
        </p:grpSpPr>
        <p:pic>
          <p:nvPicPr>
            <p:cNvPr id="1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9" name="Flowchart: Alternate Process 8"/>
          <p:cNvSpPr/>
          <p:nvPr/>
        </p:nvSpPr>
        <p:spPr>
          <a:xfrm>
            <a:off x="642910" y="214290"/>
            <a:ext cx="8215370" cy="2214578"/>
          </a:xfrm>
          <a:prstGeom prst="flowChartAlternate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Khaâu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gheùp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hai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meùp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vaûi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ñöôïc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öùng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duïng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nhieàu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trong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khaâu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, may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caùc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saûn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phaåm</a:t>
            </a:r>
            <a:r>
              <a:rPr lang="en-US" sz="4400" b="1" dirty="0" smtClean="0">
                <a:solidFill>
                  <a:srgbClr val="FF0000"/>
                </a:solidFill>
                <a:latin typeface="VNI-Times" pitchFamily="2" charset="0"/>
                <a:cs typeface="Times New Roman" pitchFamily="18" charset="0"/>
              </a:rPr>
              <a:t>.</a:t>
            </a:r>
            <a:endParaRPr lang="en-US" sz="4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714348" y="2643182"/>
            <a:ext cx="8143932" cy="385765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- 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Ñöôøng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gheùp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coù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theå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laø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ñöôøng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cong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nhö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ñöôøng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raùp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cuûa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tay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aùo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coå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aùo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,..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coù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theå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laø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ñöôøng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thaúng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nhö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ñöôøng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khaâu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tuùi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ñöïng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khaâu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aùo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goái</a:t>
            </a:r>
            <a:r>
              <a:rPr lang="en-US" sz="4400" b="1" dirty="0" smtClean="0">
                <a:solidFill>
                  <a:schemeClr val="tx1"/>
                </a:solidFill>
                <a:latin typeface="VNI-Times" pitchFamily="2" charset="0"/>
                <a:cs typeface="Times New Roman" pitchFamily="18" charset="0"/>
              </a:rPr>
              <a:t>,...</a:t>
            </a:r>
          </a:p>
        </p:txBody>
      </p:sp>
    </p:spTree>
    <p:extLst>
      <p:ext uri="{BB962C8B-B14F-4D97-AF65-F5344CB8AC3E}">
        <p14:creationId xmlns="" xmlns:p14="http://schemas.microsoft.com/office/powerpoint/2010/main" val="1130371766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Nd9GcTvnsTm2LFeHlXtn1EI44Nfu0v8rIWTS7zwxfIq3vNq5BggzCX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500042"/>
            <a:ext cx="7929618" cy="58579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6" name="Picture 17" descr="POINSET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8" descr="HOLLY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92527183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1634</TotalTime>
  <Words>839</Words>
  <Application>Microsoft Office PowerPoint</Application>
  <PresentationFormat>On-screen Show (4:3)</PresentationFormat>
  <Paragraphs>93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Waveform</vt:lpstr>
      <vt:lpstr>Slide 1</vt:lpstr>
      <vt:lpstr>1/ Khâu thường là cách khâu để tạo thành các mũi khâu cách đều nhau ở hai mặt vải.</vt:lpstr>
      <vt:lpstr>2/ Khâu thường được thực hiện theo chiều từ trái sang phải.</vt:lpstr>
      <vt:lpstr>3/ Khi khâu thường không thể khâu liền nhiều mũi mới rút chỉ 1 lần.</vt:lpstr>
      <vt:lpstr>4/ Khâu lại mũi và nút chỉ cuối đường khâu để giữ cho đường khâu không bị tuột chỉ khi sử dụng.. </vt:lpstr>
      <vt:lpstr>Thứ năm ngày 4 tháng 10 năm 2018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XUÂN MAI</cp:lastModifiedBy>
  <cp:revision>352</cp:revision>
  <dcterms:created xsi:type="dcterms:W3CDTF">2017-10-09T03:58:08Z</dcterms:created>
  <dcterms:modified xsi:type="dcterms:W3CDTF">2018-10-03T15:39:57Z</dcterms:modified>
</cp:coreProperties>
</file>